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3" r:id="rId16"/>
    <p:sldId id="274" r:id="rId17"/>
    <p:sldId id="272" r:id="rId18"/>
    <p:sldId id="275" r:id="rId19"/>
    <p:sldId id="276"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6"/>
    <p:restoredTop sz="96727" autoAdjust="0"/>
  </p:normalViewPr>
  <p:slideViewPr>
    <p:cSldViewPr snapToGrid="0">
      <p:cViewPr varScale="1">
        <p:scale>
          <a:sx n="138" d="100"/>
          <a:sy n="138" d="100"/>
        </p:scale>
        <p:origin x="184" y="2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05/11/2023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 signal : Quand le signal sort de l’action une fois fini</a:t>
            </a:r>
          </a:p>
          <a:p>
            <a:endParaRPr lang="fr-FR" dirty="0"/>
          </a:p>
          <a:p>
            <a:r>
              <a:rPr lang="fr-FR" dirty="0"/>
              <a:t>Nœud de fin d’activité : représenté par un point noir enveloppé d’un cercle, il indique le point d’arrêt de l’activité.</a:t>
            </a:r>
          </a:p>
          <a:p>
            <a:endParaRPr lang="fr-FR" dirty="0"/>
          </a:p>
          <a:p>
            <a:r>
              <a:rPr lang="fr-FR" dirty="0"/>
              <a:t>Nœud de fin de flot : Re présenté par un croix dans un cercle, il indique la fin d’un flot qui n’a aucune incidence sur le reste de l’activité.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05/11/2023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05/11/2023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05/11/2023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05/11/2023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05/11/2023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05/11/2023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05/11/2023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05/11/2023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05/11/2023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05/11/2023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05/11/2023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05/11/2023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sp>
        <p:nvSpPr>
          <p:cNvPr id="3" name="Sous-titre 2">
            <a:extLst>
              <a:ext uri="{FF2B5EF4-FFF2-40B4-BE49-F238E27FC236}">
                <a16:creationId xmlns:a16="http://schemas.microsoft.com/office/drawing/2014/main" id="{5A33E5A3-3312-566F-6563-293C1769D7EC}"/>
              </a:ext>
            </a:extLst>
          </p:cNvPr>
          <p:cNvSpPr>
            <a:spLocks noGrp="1"/>
          </p:cNvSpPr>
          <p:nvPr>
            <p:ph type="subTitle" idx="1"/>
          </p:nvPr>
        </p:nvSpPr>
        <p:spPr>
          <a:xfrm>
            <a:off x="10025306" y="5770616"/>
            <a:ext cx="1483521" cy="538328"/>
          </a:xfrm>
        </p:spPr>
        <p:txBody>
          <a:bodyPr/>
          <a:lstStyle/>
          <a:p>
            <a:r>
              <a:rPr lang="fr-FR"/>
              <a:t>Oral 1</a:t>
            </a:r>
            <a:endParaRPr lang="fr-FR" dirty="0"/>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diagramme, Parallèle, Plan&#10;&#10;Description générée automatiquement">
            <a:extLst>
              <a:ext uri="{FF2B5EF4-FFF2-40B4-BE49-F238E27FC236}">
                <a16:creationId xmlns:a16="http://schemas.microsoft.com/office/drawing/2014/main" id="{A3C4A408-7B5D-428C-0885-E0DC88389858}"/>
              </a:ext>
            </a:extLst>
          </p:cNvPr>
          <p:cNvPicPr>
            <a:picLocks noChangeAspect="1"/>
          </p:cNvPicPr>
          <p:nvPr/>
        </p:nvPicPr>
        <p:blipFill>
          <a:blip r:embed="rId3"/>
          <a:stretch>
            <a:fillRect/>
          </a:stretch>
        </p:blipFill>
        <p:spPr>
          <a:xfrm>
            <a:off x="4244698" y="1149825"/>
            <a:ext cx="3702604" cy="5571650"/>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5" name="Image 4" descr="Une image contenant diagramme, texte, ligne, Parallèle&#10;&#10;Description générée automatiquement">
            <a:extLst>
              <a:ext uri="{FF2B5EF4-FFF2-40B4-BE49-F238E27FC236}">
                <a16:creationId xmlns:a16="http://schemas.microsoft.com/office/drawing/2014/main" id="{84E53788-A35E-4612-F017-0C1F6DBAF6E2}"/>
              </a:ext>
            </a:extLst>
          </p:cNvPr>
          <p:cNvPicPr>
            <a:picLocks noChangeAspect="1"/>
          </p:cNvPicPr>
          <p:nvPr/>
        </p:nvPicPr>
        <p:blipFill>
          <a:blip r:embed="rId3"/>
          <a:stretch>
            <a:fillRect/>
          </a:stretch>
        </p:blipFill>
        <p:spPr>
          <a:xfrm>
            <a:off x="1824915" y="0"/>
            <a:ext cx="8542170" cy="6860065"/>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5" name="Image 4" descr="Une image contenant diagramme, ligne, Tracé, texte&#10;&#10;Description générée automatiquement">
            <a:extLst>
              <a:ext uri="{FF2B5EF4-FFF2-40B4-BE49-F238E27FC236}">
                <a16:creationId xmlns:a16="http://schemas.microsoft.com/office/drawing/2014/main" id="{99E70ECD-570B-8725-ADF9-10CCF87F0430}"/>
              </a:ext>
            </a:extLst>
          </p:cNvPr>
          <p:cNvPicPr>
            <a:picLocks noChangeAspect="1"/>
          </p:cNvPicPr>
          <p:nvPr/>
        </p:nvPicPr>
        <p:blipFill>
          <a:blip r:embed="rId3"/>
          <a:stretch>
            <a:fillRect/>
          </a:stretch>
        </p:blipFill>
        <p:spPr>
          <a:xfrm>
            <a:off x="1825128" y="0"/>
            <a:ext cx="8541743" cy="5806630"/>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9" name="Image 8" descr="Une image contenant texte, reçu, capture d’écran, diagramme&#10;&#10;Description générée automatiquement">
            <a:extLst>
              <a:ext uri="{FF2B5EF4-FFF2-40B4-BE49-F238E27FC236}">
                <a16:creationId xmlns:a16="http://schemas.microsoft.com/office/drawing/2014/main" id="{50AF115C-9D39-110A-4B7D-24F4E9D1C8C3}"/>
              </a:ext>
            </a:extLst>
          </p:cNvPr>
          <p:cNvPicPr>
            <a:picLocks noChangeAspect="1"/>
          </p:cNvPicPr>
          <p:nvPr/>
        </p:nvPicPr>
        <p:blipFill>
          <a:blip r:embed="rId4"/>
          <a:stretch>
            <a:fillRect/>
          </a:stretch>
        </p:blipFill>
        <p:spPr>
          <a:xfrm>
            <a:off x="2430481" y="1181100"/>
            <a:ext cx="7137400" cy="5676900"/>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867545" cy="369332"/>
          </a:xfrm>
          <a:prstGeom prst="rect">
            <a:avLst/>
          </a:prstGeom>
          <a:noFill/>
        </p:spPr>
        <p:txBody>
          <a:bodyPr wrap="none" rtlCol="0">
            <a:spAutoFit/>
          </a:bodyPr>
          <a:lstStyle/>
          <a:p>
            <a:r>
              <a:rPr lang="fr-FR" dirty="0">
                <a:solidFill>
                  <a:srgbClr val="368C83"/>
                </a:solidFill>
                <a:latin typeface="Montserrat Medium" pitchFamily="2" charset="77"/>
              </a:rPr>
              <a:t>HTML</a:t>
            </a:r>
          </a:p>
        </p:txBody>
      </p:sp>
      <p:pic>
        <p:nvPicPr>
          <p:cNvPr id="7" name="Image 6" descr="Une image contenant texte, capture d’écran, Police&#10;&#10;Description générée automatiquement">
            <a:extLst>
              <a:ext uri="{FF2B5EF4-FFF2-40B4-BE49-F238E27FC236}">
                <a16:creationId xmlns:a16="http://schemas.microsoft.com/office/drawing/2014/main" id="{403B2394-B5C8-16E2-BBB2-9779E6D89069}"/>
              </a:ext>
            </a:extLst>
          </p:cNvPr>
          <p:cNvPicPr>
            <a:picLocks noChangeAspect="1"/>
          </p:cNvPicPr>
          <p:nvPr/>
        </p:nvPicPr>
        <p:blipFill>
          <a:blip r:embed="rId4"/>
          <a:stretch>
            <a:fillRect/>
          </a:stretch>
        </p:blipFill>
        <p:spPr>
          <a:xfrm>
            <a:off x="88159" y="1324906"/>
            <a:ext cx="6314343" cy="2755900"/>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pic>
        <p:nvPicPr>
          <p:cNvPr id="9" name="Image 8" descr="Une image contenant texte, Police, ligne, capture d’écran&#10;&#10;Description générée automatiquement">
            <a:extLst>
              <a:ext uri="{FF2B5EF4-FFF2-40B4-BE49-F238E27FC236}">
                <a16:creationId xmlns:a16="http://schemas.microsoft.com/office/drawing/2014/main" id="{0A56CB07-260E-9F57-7E56-6241A3D42095}"/>
              </a:ext>
            </a:extLst>
          </p:cNvPr>
          <p:cNvPicPr>
            <a:picLocks noChangeAspect="1"/>
          </p:cNvPicPr>
          <p:nvPr/>
        </p:nvPicPr>
        <p:blipFill>
          <a:blip r:embed="rId6"/>
          <a:stretch>
            <a:fillRect/>
          </a:stretch>
        </p:blipFill>
        <p:spPr>
          <a:xfrm>
            <a:off x="3581401" y="4192716"/>
            <a:ext cx="7110081" cy="2528759"/>
          </a:xfrm>
          <a:prstGeom prst="rect">
            <a:avLst/>
          </a:prstGeom>
        </p:spPr>
      </p:pic>
    </p:spTree>
    <p:extLst>
      <p:ext uri="{BB962C8B-B14F-4D97-AF65-F5344CB8AC3E}">
        <p14:creationId xmlns:p14="http://schemas.microsoft.com/office/powerpoint/2010/main" val="23997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dirty="0">
                <a:solidFill>
                  <a:srgbClr val="368C83"/>
                </a:solidFill>
                <a:latin typeface="Montserrat Medium" pitchFamily="2" charset="77"/>
              </a:rPr>
              <a:t>CSS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capture d’écran, Police, nombre&#10;&#10;Description générée automatiquement">
            <a:extLst>
              <a:ext uri="{FF2B5EF4-FFF2-40B4-BE49-F238E27FC236}">
                <a16:creationId xmlns:a16="http://schemas.microsoft.com/office/drawing/2014/main" id="{83BE0E01-E67F-177C-7644-02A13674FB99}"/>
              </a:ext>
            </a:extLst>
          </p:cNvPr>
          <p:cNvPicPr>
            <a:picLocks noChangeAspect="1"/>
          </p:cNvPicPr>
          <p:nvPr/>
        </p:nvPicPr>
        <p:blipFill>
          <a:blip r:embed="rId5"/>
          <a:stretch>
            <a:fillRect/>
          </a:stretch>
        </p:blipFill>
        <p:spPr>
          <a:xfrm>
            <a:off x="1328665" y="1997746"/>
            <a:ext cx="3194833" cy="4049789"/>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23986497-52B1-3B65-D883-E46E50C6F146}"/>
              </a:ext>
            </a:extLst>
          </p:cNvPr>
          <p:cNvPicPr>
            <a:picLocks noChangeAspect="1"/>
          </p:cNvPicPr>
          <p:nvPr/>
        </p:nvPicPr>
        <p:blipFill>
          <a:blip r:embed="rId6"/>
          <a:stretch>
            <a:fillRect/>
          </a:stretch>
        </p:blipFill>
        <p:spPr>
          <a:xfrm>
            <a:off x="5821948" y="1763462"/>
            <a:ext cx="3681626" cy="4518359"/>
          </a:xfrm>
          <a:prstGeom prst="rect">
            <a:avLst/>
          </a:prstGeom>
        </p:spPr>
      </p:pic>
    </p:spTree>
    <p:extLst>
      <p:ext uri="{BB962C8B-B14F-4D97-AF65-F5344CB8AC3E}">
        <p14:creationId xmlns:p14="http://schemas.microsoft.com/office/powerpoint/2010/main" val="263097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4" name="Image 3" descr="Une image contenant texte, capture d’écran, Police&#10;&#10;Description générée automatiquement">
            <a:extLst>
              <a:ext uri="{FF2B5EF4-FFF2-40B4-BE49-F238E27FC236}">
                <a16:creationId xmlns:a16="http://schemas.microsoft.com/office/drawing/2014/main" id="{DF0785CF-C0A9-B39A-D410-79F92FDF9642}"/>
              </a:ext>
            </a:extLst>
          </p:cNvPr>
          <p:cNvPicPr>
            <a:picLocks noChangeAspect="1"/>
          </p:cNvPicPr>
          <p:nvPr/>
        </p:nvPicPr>
        <p:blipFill>
          <a:blip r:embed="rId5"/>
          <a:stretch>
            <a:fillRect/>
          </a:stretch>
        </p:blipFill>
        <p:spPr>
          <a:xfrm>
            <a:off x="292100" y="2164703"/>
            <a:ext cx="5689785" cy="2826298"/>
          </a:xfrm>
          <a:prstGeom prst="rect">
            <a:avLst/>
          </a:prstGeom>
        </p:spPr>
      </p:pic>
      <p:pic>
        <p:nvPicPr>
          <p:cNvPr id="5" name="Image 4" descr="Une image contenant texte, capture d’écran, Police&#10;&#10;Description générée automatiquement">
            <a:extLst>
              <a:ext uri="{FF2B5EF4-FFF2-40B4-BE49-F238E27FC236}">
                <a16:creationId xmlns:a16="http://schemas.microsoft.com/office/drawing/2014/main" id="{455A6D12-320D-8E51-417E-1D3D2B831F7B}"/>
              </a:ext>
            </a:extLst>
          </p:cNvPr>
          <p:cNvPicPr>
            <a:picLocks noChangeAspect="1"/>
          </p:cNvPicPr>
          <p:nvPr/>
        </p:nvPicPr>
        <p:blipFill>
          <a:blip r:embed="rId6"/>
          <a:stretch>
            <a:fillRect/>
          </a:stretch>
        </p:blipFill>
        <p:spPr>
          <a:xfrm>
            <a:off x="5981885" y="2972600"/>
            <a:ext cx="6051525" cy="912800"/>
          </a:xfrm>
          <a:prstGeom prst="rect">
            <a:avLst/>
          </a:prstGeom>
        </p:spPr>
      </p:pic>
    </p:spTree>
    <p:extLst>
      <p:ext uri="{BB962C8B-B14F-4D97-AF65-F5344CB8AC3E}">
        <p14:creationId xmlns:p14="http://schemas.microsoft.com/office/powerpoint/2010/main" val="8116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pic>
        <p:nvPicPr>
          <p:cNvPr id="12" name="Image 11" descr="Une image contenant texte, capture d’écran, Police&#10;&#10;Description générée automatiquement">
            <a:extLst>
              <a:ext uri="{FF2B5EF4-FFF2-40B4-BE49-F238E27FC236}">
                <a16:creationId xmlns:a16="http://schemas.microsoft.com/office/drawing/2014/main" id="{CFDE1119-8776-B33B-6653-1AB826734547}"/>
              </a:ext>
            </a:extLst>
          </p:cNvPr>
          <p:cNvPicPr>
            <a:picLocks noChangeAspect="1"/>
          </p:cNvPicPr>
          <p:nvPr/>
        </p:nvPicPr>
        <p:blipFill>
          <a:blip r:embed="rId5"/>
          <a:stretch>
            <a:fillRect/>
          </a:stretch>
        </p:blipFill>
        <p:spPr>
          <a:xfrm>
            <a:off x="291302" y="1294114"/>
            <a:ext cx="5804698" cy="5062236"/>
          </a:xfrm>
          <a:prstGeom prst="rect">
            <a:avLst/>
          </a:prstGeom>
        </p:spPr>
      </p:pic>
      <p:pic>
        <p:nvPicPr>
          <p:cNvPr id="14" name="Image 13" descr="Une image contenant texte, capture d’écran, Police, ligne&#10;&#10;Description générée automatiquement">
            <a:extLst>
              <a:ext uri="{FF2B5EF4-FFF2-40B4-BE49-F238E27FC236}">
                <a16:creationId xmlns:a16="http://schemas.microsoft.com/office/drawing/2014/main" id="{C04D62DD-F11D-E04D-E929-3D38037B5C03}"/>
              </a:ext>
            </a:extLst>
          </p:cNvPr>
          <p:cNvPicPr>
            <a:picLocks noChangeAspect="1"/>
          </p:cNvPicPr>
          <p:nvPr/>
        </p:nvPicPr>
        <p:blipFill>
          <a:blip r:embed="rId6"/>
          <a:stretch>
            <a:fillRect/>
          </a:stretch>
        </p:blipFill>
        <p:spPr>
          <a:xfrm>
            <a:off x="6943806" y="2595238"/>
            <a:ext cx="4410219" cy="2177888"/>
          </a:xfrm>
          <a:prstGeom prst="rect">
            <a:avLst/>
          </a:prstGeom>
        </p:spPr>
      </p:pic>
    </p:spTree>
    <p:extLst>
      <p:ext uri="{BB962C8B-B14F-4D97-AF65-F5344CB8AC3E}">
        <p14:creationId xmlns:p14="http://schemas.microsoft.com/office/powerpoint/2010/main" val="11795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8" name="Image 7" descr="Une image contenant texte, capture d’écran, Police&#10;&#10;Description générée automatiquement">
            <a:extLst>
              <a:ext uri="{FF2B5EF4-FFF2-40B4-BE49-F238E27FC236}">
                <a16:creationId xmlns:a16="http://schemas.microsoft.com/office/drawing/2014/main" id="{46DC2444-67C5-3606-F54D-4B57348FBF09}"/>
              </a:ext>
            </a:extLst>
          </p:cNvPr>
          <p:cNvPicPr>
            <a:picLocks noChangeAspect="1"/>
          </p:cNvPicPr>
          <p:nvPr/>
        </p:nvPicPr>
        <p:blipFill>
          <a:blip r:embed="rId5"/>
          <a:stretch>
            <a:fillRect/>
          </a:stretch>
        </p:blipFill>
        <p:spPr>
          <a:xfrm>
            <a:off x="1361021" y="1443206"/>
            <a:ext cx="9469959" cy="5338358"/>
          </a:xfrm>
          <a:prstGeom prst="rect">
            <a:avLst/>
          </a:prstGeom>
        </p:spPr>
      </p:pic>
    </p:spTree>
    <p:extLst>
      <p:ext uri="{BB962C8B-B14F-4D97-AF65-F5344CB8AC3E}">
        <p14:creationId xmlns:p14="http://schemas.microsoft.com/office/powerpoint/2010/main" val="215661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sp>
        <p:nvSpPr>
          <p:cNvPr id="3" name="ZoneTexte 2">
            <a:extLst>
              <a:ext uri="{FF2B5EF4-FFF2-40B4-BE49-F238E27FC236}">
                <a16:creationId xmlns:a16="http://schemas.microsoft.com/office/drawing/2014/main" id="{97D53FA6-9AA5-4DBA-242A-623B41054911}"/>
              </a:ext>
            </a:extLst>
          </p:cNvPr>
          <p:cNvSpPr txBox="1"/>
          <p:nvPr/>
        </p:nvSpPr>
        <p:spPr>
          <a:xfrm>
            <a:off x="4198087" y="2644170"/>
            <a:ext cx="3795825" cy="1569660"/>
          </a:xfrm>
          <a:prstGeom prst="rect">
            <a:avLst/>
          </a:prstGeom>
          <a:noFill/>
        </p:spPr>
        <p:txBody>
          <a:bodyPr wrap="square" rtlCol="0">
            <a:spAutoFit/>
          </a:bodyPr>
          <a:lstStyle/>
          <a:p>
            <a:pPr algn="r"/>
            <a:r>
              <a:rPr lang="fr-FR" sz="9600" dirty="0">
                <a:solidFill>
                  <a:srgbClr val="368C83"/>
                </a:solidFill>
              </a:rPr>
              <a:t>Merci !</a:t>
            </a:r>
          </a:p>
        </p:txBody>
      </p:sp>
    </p:spTree>
    <p:extLst>
      <p:ext uri="{BB962C8B-B14F-4D97-AF65-F5344CB8AC3E}">
        <p14:creationId xmlns:p14="http://schemas.microsoft.com/office/powerpoint/2010/main" val="297425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a:t>
            </a:r>
            <a:r>
              <a:rPr lang="fr-FR" sz="1400">
                <a:latin typeface="Montserrat Medium" pitchFamily="2" charset="77"/>
              </a:rPr>
              <a:t>du projet</a:t>
            </a:r>
            <a:endParaRPr lang="fr-FR" sz="1400" dirty="0">
              <a:latin typeface="Montserrat Medium" pitchFamily="2" charset="77"/>
            </a:endParaRP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4199869"/>
            <a:ext cx="4964757" cy="369332"/>
          </a:xfrm>
          <a:prstGeom prst="rect">
            <a:avLst/>
          </a:prstGeom>
          <a:noFill/>
        </p:spPr>
        <p:txBody>
          <a:bodyPr wrap="none" rtlCol="0">
            <a:spAutoFit/>
          </a:bodyPr>
          <a:lstStyle/>
          <a:p>
            <a:r>
              <a:rPr lang="fr-FR" dirty="0"/>
              <a:t>5 – Présentation du Site et de la fonction compteur</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8" name="Image 7" descr="Une image contenant texte, capture d’écran, diagramme, Police">
            <a:extLst>
              <a:ext uri="{FF2B5EF4-FFF2-40B4-BE49-F238E27FC236}">
                <a16:creationId xmlns:a16="http://schemas.microsoft.com/office/drawing/2014/main" id="{ACB548EA-798D-BDE1-479D-CA63498FF284}"/>
              </a:ext>
            </a:extLst>
          </p:cNvPr>
          <p:cNvPicPr>
            <a:picLocks noChangeAspect="1"/>
          </p:cNvPicPr>
          <p:nvPr/>
        </p:nvPicPr>
        <p:blipFill>
          <a:blip r:embed="rId5"/>
          <a:stretch>
            <a:fillRect/>
          </a:stretch>
        </p:blipFill>
        <p:spPr>
          <a:xfrm>
            <a:off x="205408" y="2116998"/>
            <a:ext cx="11781183" cy="2727035"/>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diagramme, texte, ligne, dessin&#10;&#10;Description générée automatiquement">
            <a:extLst>
              <a:ext uri="{FF2B5EF4-FFF2-40B4-BE49-F238E27FC236}">
                <a16:creationId xmlns:a16="http://schemas.microsoft.com/office/drawing/2014/main" id="{E5BCC640-EC61-F3F0-38BD-02BB8A303C90}"/>
              </a:ext>
            </a:extLst>
          </p:cNvPr>
          <p:cNvPicPr>
            <a:picLocks noChangeAspect="1"/>
          </p:cNvPicPr>
          <p:nvPr/>
        </p:nvPicPr>
        <p:blipFill>
          <a:blip r:embed="rId5"/>
          <a:stretch>
            <a:fillRect/>
          </a:stretch>
        </p:blipFill>
        <p:spPr>
          <a:xfrm>
            <a:off x="2992283" y="1384125"/>
            <a:ext cx="5913831" cy="5340437"/>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989</Words>
  <Application>Microsoft Macintosh PowerPoint</Application>
  <PresentationFormat>Grand écran</PresentationFormat>
  <Paragraphs>170</Paragraphs>
  <Slides>19</Slides>
  <Notes>19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13</cp:revision>
  <dcterms:created xsi:type="dcterms:W3CDTF">2023-10-10T08:42:24Z</dcterms:created>
  <dcterms:modified xsi:type="dcterms:W3CDTF">2023-11-05T13:46:10Z</dcterms:modified>
</cp:coreProperties>
</file>